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64" r:id="rId4"/>
    <p:sldId id="265" r:id="rId5"/>
    <p:sldId id="276" r:id="rId6"/>
    <p:sldId id="266" r:id="rId7"/>
    <p:sldId id="268" r:id="rId8"/>
    <p:sldId id="277" r:id="rId9"/>
    <p:sldId id="294" r:id="rId10"/>
    <p:sldId id="295" r:id="rId11"/>
    <p:sldId id="296" r:id="rId12"/>
    <p:sldId id="290" r:id="rId13"/>
    <p:sldId id="289" r:id="rId14"/>
    <p:sldId id="288" r:id="rId15"/>
    <p:sldId id="280" r:id="rId16"/>
    <p:sldId id="281" r:id="rId17"/>
    <p:sldId id="282" r:id="rId18"/>
    <p:sldId id="278" r:id="rId19"/>
    <p:sldId id="269" r:id="rId20"/>
    <p:sldId id="291" r:id="rId21"/>
    <p:sldId id="292" r:id="rId22"/>
    <p:sldId id="275" r:id="rId23"/>
    <p:sldId id="284" r:id="rId24"/>
    <p:sldId id="279" r:id="rId25"/>
    <p:sldId id="285" r:id="rId26"/>
    <p:sldId id="270" r:id="rId27"/>
    <p:sldId id="283" r:id="rId28"/>
    <p:sldId id="286" r:id="rId29"/>
    <p:sldId id="293" r:id="rId30"/>
    <p:sldId id="271" r:id="rId31"/>
    <p:sldId id="272" r:id="rId32"/>
    <p:sldId id="273" r:id="rId33"/>
    <p:sldId id="26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929"/>
    <a:srgbClr val="413247"/>
    <a:srgbClr val="191A2A"/>
    <a:srgbClr val="854C67"/>
    <a:srgbClr val="7F7F7F"/>
    <a:srgbClr val="ECD691"/>
    <a:srgbClr val="9DC3E6"/>
    <a:srgbClr val="BF9000"/>
    <a:srgbClr val="E3C880"/>
    <a:srgbClr val="59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4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752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7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4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1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26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7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0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8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6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6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7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72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7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1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5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2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1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48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89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65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04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9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84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63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00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4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9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9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9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.cafe.daum.net/GuardianTales/AgPt/4746" TargetMode="External"/><Relationship Id="rId3" Type="http://schemas.openxmlformats.org/officeDocument/2006/relationships/hyperlink" Target="https://namu.wiki/w/Stardew%20Valley" TargetMode="External"/><Relationship Id="rId7" Type="http://schemas.openxmlformats.org/officeDocument/2006/relationships/hyperlink" Target="https://m.gamemeca.com/view.php?gid=45366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lden-game.tistory.com/m/254" TargetMode="External"/><Relationship Id="rId5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cafe.daum.net/GuardianTales/ARz6/14119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/>
              <a:t>TOKEN OF STAR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400" dirty="0"/>
              <a:t>JUST HEALING</a:t>
            </a:r>
            <a:br>
              <a:rPr lang="en-US" altLang="ko-KR" sz="1400" dirty="0"/>
            </a:br>
            <a:br>
              <a:rPr lang="en-US" altLang="ko-KR" sz="1600" dirty="0"/>
            </a:b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200" dirty="0"/>
              <a:t>COLLECT ALL STARS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r>
              <a:rPr lang="ko-KR" altLang="en-US" dirty="0"/>
              <a:t>별을 모아 진실을 향해서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DC74C4-5B00-B864-71D2-CFEE99327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94046"/>
              </p:ext>
            </p:extLst>
          </p:nvPr>
        </p:nvGraphicFramePr>
        <p:xfrm>
          <a:off x="0" y="-4831"/>
          <a:ext cx="9144001" cy="599986"/>
        </p:xfrm>
        <a:graphic>
          <a:graphicData uri="http://schemas.openxmlformats.org/drawingml/2006/table">
            <a:tbl>
              <a:tblPr/>
              <a:tblGrid>
                <a:gridCol w="863353">
                  <a:extLst>
                    <a:ext uri="{9D8B030D-6E8A-4147-A177-3AD203B41FA5}">
                      <a16:colId xmlns:a16="http://schemas.microsoft.com/office/drawing/2014/main" val="3201741463"/>
                    </a:ext>
                  </a:extLst>
                </a:gridCol>
                <a:gridCol w="795352">
                  <a:extLst>
                    <a:ext uri="{9D8B030D-6E8A-4147-A177-3AD203B41FA5}">
                      <a16:colId xmlns:a16="http://schemas.microsoft.com/office/drawing/2014/main" val="2307015343"/>
                    </a:ext>
                  </a:extLst>
                </a:gridCol>
                <a:gridCol w="1041087">
                  <a:extLst>
                    <a:ext uri="{9D8B030D-6E8A-4147-A177-3AD203B41FA5}">
                      <a16:colId xmlns:a16="http://schemas.microsoft.com/office/drawing/2014/main" val="235461960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74415782"/>
                    </a:ext>
                  </a:extLst>
                </a:gridCol>
                <a:gridCol w="1773618">
                  <a:extLst>
                    <a:ext uri="{9D8B030D-6E8A-4147-A177-3AD203B41FA5}">
                      <a16:colId xmlns:a16="http://schemas.microsoft.com/office/drawing/2014/main" val="2627323197"/>
                    </a:ext>
                  </a:extLst>
                </a:gridCol>
                <a:gridCol w="1221315">
                  <a:extLst>
                    <a:ext uri="{9D8B030D-6E8A-4147-A177-3AD203B41FA5}">
                      <a16:colId xmlns:a16="http://schemas.microsoft.com/office/drawing/2014/main" val="3652656101"/>
                    </a:ext>
                  </a:extLst>
                </a:gridCol>
                <a:gridCol w="2513172">
                  <a:extLst>
                    <a:ext uri="{9D8B030D-6E8A-4147-A177-3AD203B41FA5}">
                      <a16:colId xmlns:a16="http://schemas.microsoft.com/office/drawing/2014/main" val="387254044"/>
                    </a:ext>
                  </a:extLst>
                </a:gridCol>
              </a:tblGrid>
              <a:tr h="2583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출번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분반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과제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제출일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26951"/>
                  </a:ext>
                </a:extLst>
              </a:tr>
              <a:tr h="29518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201818033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</a:rPr>
                        <a:t>기획서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</a:rPr>
                        <a:t>_3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</a:rPr>
                        <a:t>2022/11/17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010-4015-9749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71523"/>
                  </a:ext>
                </a:extLst>
              </a:tr>
            </a:tbl>
          </a:graphicData>
        </a:graphic>
      </p:graphicFrame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6165644C-EE97-97A1-B52D-618B640BA74E}"/>
              </a:ext>
            </a:extLst>
          </p:cNvPr>
          <p:cNvSpPr txBox="1">
            <a:spLocks/>
          </p:cNvSpPr>
          <p:nvPr/>
        </p:nvSpPr>
        <p:spPr>
          <a:xfrm>
            <a:off x="3231004" y="4476195"/>
            <a:ext cx="2743200" cy="3135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1200" dirty="0"/>
              <a:t>제안서 및 학업계획서</a:t>
            </a:r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5" name="내용 개체 틀 6">
            <a:extLst>
              <a:ext uri="{FF2B5EF4-FFF2-40B4-BE49-F238E27FC236}">
                <a16:creationId xmlns:a16="http://schemas.microsoft.com/office/drawing/2014/main" id="{ADAD5585-FDB5-870C-3E3A-3A8A100404DE}"/>
              </a:ext>
            </a:extLst>
          </p:cNvPr>
          <p:cNvSpPr txBox="1">
            <a:spLocks/>
          </p:cNvSpPr>
          <p:nvPr/>
        </p:nvSpPr>
        <p:spPr>
          <a:xfrm>
            <a:off x="1291243" y="3576576"/>
            <a:ext cx="6561512" cy="198129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일시정지하는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설정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종료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사운드 설정의 목차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1~6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하단에 표시된 간이 인벤토리의 아이템을 사용하는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숫자 슬롯에 아무것도 없는 경우 눌러도 아무런 이벤트가 발생하지 않는다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 투명화 지도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On/Off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 누를 때마다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꺼짐 상태가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DCB8B-4138-C6AF-695A-BC639C8D0A70}"/>
              </a:ext>
            </a:extLst>
          </p:cNvPr>
          <p:cNvGrpSpPr/>
          <p:nvPr/>
        </p:nvGrpSpPr>
        <p:grpSpPr>
          <a:xfrm>
            <a:off x="1291241" y="2420888"/>
            <a:ext cx="6561513" cy="1008112"/>
            <a:chOff x="1291241" y="2420888"/>
            <a:chExt cx="6561513" cy="10081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CCB128F-F748-7E0D-E05C-00FB34E0E57C}"/>
                </a:ext>
              </a:extLst>
            </p:cNvPr>
            <p:cNvSpPr/>
            <p:nvPr/>
          </p:nvSpPr>
          <p:spPr>
            <a:xfrm>
              <a:off x="1771534" y="2647218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ESC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E8FE18-D02E-B69D-4809-F0FEA0D32B14}"/>
                </a:ext>
              </a:extLst>
            </p:cNvPr>
            <p:cNvSpPr/>
            <p:nvPr/>
          </p:nvSpPr>
          <p:spPr>
            <a:xfrm>
              <a:off x="6646944" y="2654592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Tab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98548D7-EB30-B5BE-AC46-D2B753FAFD87}"/>
                </a:ext>
              </a:extLst>
            </p:cNvPr>
            <p:cNvGrpSpPr/>
            <p:nvPr/>
          </p:nvGrpSpPr>
          <p:grpSpPr>
            <a:xfrm>
              <a:off x="3059832" y="2685745"/>
              <a:ext cx="3106825" cy="478397"/>
              <a:chOff x="2161823" y="2390757"/>
              <a:chExt cx="3106825" cy="478397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FBE22ED-3FA5-CF40-C8CF-2009CFC84D0B}"/>
                  </a:ext>
                </a:extLst>
              </p:cNvPr>
              <p:cNvSpPr/>
              <p:nvPr/>
            </p:nvSpPr>
            <p:spPr>
              <a:xfrm>
                <a:off x="216182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044B3FC-C7FA-F278-06F0-82A1355576E8}"/>
                  </a:ext>
                </a:extLst>
              </p:cNvPr>
              <p:cNvSpPr/>
              <p:nvPr/>
            </p:nvSpPr>
            <p:spPr>
              <a:xfrm>
                <a:off x="269510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2D83538-67DC-D9ED-73BF-EF4010C7D3CE}"/>
                  </a:ext>
                </a:extLst>
              </p:cNvPr>
              <p:cNvSpPr/>
              <p:nvPr/>
            </p:nvSpPr>
            <p:spPr>
              <a:xfrm>
                <a:off x="322838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4374D22-43F4-DF5E-37D7-BF1735295DD7}"/>
                  </a:ext>
                </a:extLst>
              </p:cNvPr>
              <p:cNvSpPr/>
              <p:nvPr/>
            </p:nvSpPr>
            <p:spPr>
              <a:xfrm>
                <a:off x="3761663" y="2407385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184C459-79A1-63DC-7036-A11F572E6BAA}"/>
                  </a:ext>
                </a:extLst>
              </p:cNvPr>
              <p:cNvSpPr/>
              <p:nvPr/>
            </p:nvSpPr>
            <p:spPr>
              <a:xfrm>
                <a:off x="4294943" y="2400011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FFD68BB-635D-ED6B-8EB1-F8C72AFB275E}"/>
                  </a:ext>
                </a:extLst>
              </p:cNvPr>
              <p:cNvSpPr/>
              <p:nvPr/>
            </p:nvSpPr>
            <p:spPr>
              <a:xfrm>
                <a:off x="4828223" y="2390757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DF579C-6FB4-74F5-539F-506724265B48}"/>
                </a:ext>
              </a:extLst>
            </p:cNvPr>
            <p:cNvSpPr/>
            <p:nvPr/>
          </p:nvSpPr>
          <p:spPr>
            <a:xfrm>
              <a:off x="1291241" y="2420888"/>
              <a:ext cx="6561513" cy="10081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23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E0F2-0754-6E74-DF91-1E15611E2302}"/>
              </a:ext>
            </a:extLst>
          </p:cNvPr>
          <p:cNvSpPr/>
          <p:nvPr/>
        </p:nvSpPr>
        <p:spPr>
          <a:xfrm>
            <a:off x="1633755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51F865-E5DF-6326-8C7E-77BBF0487111}"/>
              </a:ext>
            </a:extLst>
          </p:cNvPr>
          <p:cNvSpPr/>
          <p:nvPr/>
        </p:nvSpPr>
        <p:spPr>
          <a:xfrm>
            <a:off x="2881458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B0418D-F87F-C7D3-5115-8AE59B73A36E}"/>
              </a:ext>
            </a:extLst>
          </p:cNvPr>
          <p:cNvSpPr/>
          <p:nvPr/>
        </p:nvSpPr>
        <p:spPr>
          <a:xfrm>
            <a:off x="428726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2DE669-7A3C-17CA-8378-AEF7311E2490}"/>
              </a:ext>
            </a:extLst>
          </p:cNvPr>
          <p:cNvSpPr/>
          <p:nvPr/>
        </p:nvSpPr>
        <p:spPr>
          <a:xfrm>
            <a:off x="5693064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C39F04-8DD0-B768-73E3-57EA3EC20678}"/>
              </a:ext>
            </a:extLst>
          </p:cNvPr>
          <p:cNvSpPr/>
          <p:nvPr/>
        </p:nvSpPr>
        <p:spPr>
          <a:xfrm>
            <a:off x="694077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5F71DF-5B8F-F4AD-AA81-29D95142AC2B}"/>
              </a:ext>
            </a:extLst>
          </p:cNvPr>
          <p:cNvSpPr/>
          <p:nvPr/>
        </p:nvSpPr>
        <p:spPr>
          <a:xfrm>
            <a:off x="1291242" y="2424578"/>
            <a:ext cx="6561512" cy="100442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6">
            <a:extLst>
              <a:ext uri="{FF2B5EF4-FFF2-40B4-BE49-F238E27FC236}">
                <a16:creationId xmlns:a16="http://schemas.microsoft.com/office/drawing/2014/main" id="{F813CDB0-657A-8468-DFF3-C5DC50A5144D}"/>
              </a:ext>
            </a:extLst>
          </p:cNvPr>
          <p:cNvSpPr txBox="1">
            <a:spLocks/>
          </p:cNvSpPr>
          <p:nvPr/>
        </p:nvSpPr>
        <p:spPr>
          <a:xfrm>
            <a:off x="1291241" y="3576575"/>
            <a:ext cx="6561512" cy="299559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 목록을 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퀘스트 별로 필수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 퀘스트로 나뉘는 목차를 보여준다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상태 창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커스터마이징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등의 정보를 볼 수 있는 창을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인벤토리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플레이어가 사용하는 인벤토리를 열어 갖고 있는 아이템을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바가 하지 않는 상호작용에 대한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먹기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아이템 찾기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농활 활동에 대한 상호작용으로 사용된다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 맵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현재 위치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속한 월드의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위치와 해당 월드의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위치를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경우 지도만 표시한다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79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D6CE3C-A31B-1813-2CEB-AB2DEE0D9AF5}"/>
              </a:ext>
            </a:extLst>
          </p:cNvPr>
          <p:cNvGrpSpPr/>
          <p:nvPr/>
        </p:nvGrpSpPr>
        <p:grpSpPr>
          <a:xfrm>
            <a:off x="431540" y="2457068"/>
            <a:ext cx="5832648" cy="3780244"/>
            <a:chOff x="0" y="0"/>
            <a:chExt cx="9128538" cy="4688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5C12C3D-CE2F-681C-5FC2-181CCC5E6BEB}"/>
                </a:ext>
              </a:extLst>
            </p:cNvPr>
            <p:cNvGrpSpPr/>
            <p:nvPr/>
          </p:nvGrpSpPr>
          <p:grpSpPr>
            <a:xfrm>
              <a:off x="0" y="452"/>
              <a:ext cx="9128538" cy="4688382"/>
              <a:chOff x="0" y="452"/>
              <a:chExt cx="9128538" cy="468838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B719B16-0EDB-BE6E-2F5F-50473CD3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944" y="452"/>
                <a:ext cx="8753216" cy="4688382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62FF118-BC9C-89C9-BC10-356BDF9C0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858420" y="2510906"/>
                <a:ext cx="2410161" cy="130075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6225546-B06E-6121-1F6F-83A6BC1C4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 flipV="1">
                <a:off x="7542797" y="2512952"/>
                <a:ext cx="2410161" cy="125983"/>
              </a:xfrm>
              <a:prstGeom prst="rect">
                <a:avLst/>
              </a:prstGeom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EA5A573-3EBE-5792-A0B9-515306CB83A6}"/>
                  </a:ext>
                </a:extLst>
              </p:cNvPr>
              <p:cNvGrpSpPr/>
              <p:nvPr/>
            </p:nvGrpSpPr>
            <p:grpSpPr>
              <a:xfrm>
                <a:off x="8608178" y="1001762"/>
                <a:ext cx="279400" cy="2910455"/>
                <a:chOff x="8608178" y="1001762"/>
                <a:chExt cx="279400" cy="291045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D6F21858-F4EB-A174-AA1F-79AB08B3394E}"/>
                    </a:ext>
                  </a:extLst>
                </p:cNvPr>
                <p:cNvSpPr/>
                <p:nvPr/>
              </p:nvSpPr>
              <p:spPr>
                <a:xfrm>
                  <a:off x="8608178" y="1235766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CF3121A-C2AC-E0C1-C856-C282C7D5F8DE}"/>
                    </a:ext>
                  </a:extLst>
                </p:cNvPr>
                <p:cNvSpPr/>
                <p:nvPr/>
              </p:nvSpPr>
              <p:spPr>
                <a:xfrm>
                  <a:off x="8653982" y="1001762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2</a:t>
                  </a:r>
                  <a:endParaRPr lang="ko-KR" altLang="en-US" sz="1000"/>
                </a:p>
              </p:txBody>
            </p:sp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F9C35F2-7505-4C2D-E38D-2CC347A5C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190275" y="2492272"/>
                <a:ext cx="2514951" cy="134401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5041ACA6-DEBC-81EA-15AC-00F79726B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886818" y="2511724"/>
                <a:ext cx="2543530" cy="12407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879F4CF-6A5C-3AF1-3375-FB4341F33203}"/>
                  </a:ext>
                </a:extLst>
              </p:cNvPr>
              <p:cNvGrpSpPr/>
              <p:nvPr/>
            </p:nvGrpSpPr>
            <p:grpSpPr>
              <a:xfrm>
                <a:off x="245247" y="1001760"/>
                <a:ext cx="279400" cy="2910455"/>
                <a:chOff x="245247" y="1001760"/>
                <a:chExt cx="279400" cy="2910455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5143ACC8-68DF-B494-AB25-D0B06DE68599}"/>
                    </a:ext>
                  </a:extLst>
                </p:cNvPr>
                <p:cNvSpPr/>
                <p:nvPr/>
              </p:nvSpPr>
              <p:spPr>
                <a:xfrm>
                  <a:off x="245247" y="1235764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335C825-F355-C9A4-C470-6A8A5772EE48}"/>
                    </a:ext>
                  </a:extLst>
                </p:cNvPr>
                <p:cNvSpPr/>
                <p:nvPr/>
              </p:nvSpPr>
              <p:spPr>
                <a:xfrm>
                  <a:off x="291051" y="1001760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1</a:t>
                  </a:r>
                  <a:endParaRPr lang="ko-KR" altLang="en-US" sz="1000"/>
                </a:p>
              </p:txBody>
            </p:sp>
          </p:grp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794EEE0-CF39-64AE-9CB5-2649E5435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2961" y="4294009"/>
                <a:ext cx="2540000" cy="39482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F1DA656-B131-6DCF-5A92-F19E32F4E4CE}"/>
                  </a:ext>
                </a:extLst>
              </p:cNvPr>
              <p:cNvGrpSpPr/>
              <p:nvPr/>
            </p:nvGrpSpPr>
            <p:grpSpPr>
              <a:xfrm>
                <a:off x="3237064" y="4035055"/>
                <a:ext cx="2653148" cy="653778"/>
                <a:chOff x="3237064" y="4035055"/>
                <a:chExt cx="2653148" cy="653778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C0547AA-189F-B2D9-9E58-5D54A8CED0A4}"/>
                    </a:ext>
                  </a:extLst>
                </p:cNvPr>
                <p:cNvSpPr/>
                <p:nvPr/>
              </p:nvSpPr>
              <p:spPr>
                <a:xfrm>
                  <a:off x="3237064" y="4281308"/>
                  <a:ext cx="2653148" cy="407525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3C47468E-CD60-83D7-CD5B-412E1146EC21}"/>
                    </a:ext>
                  </a:extLst>
                </p:cNvPr>
                <p:cNvSpPr/>
                <p:nvPr/>
              </p:nvSpPr>
              <p:spPr>
                <a:xfrm>
                  <a:off x="3608770" y="4035055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>
                      <a:solidFill>
                        <a:schemeClr val="bg1"/>
                      </a:solidFill>
                    </a:rPr>
                    <a:t>4</a:t>
                  </a:r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E740F877-5ED6-9C3B-7AFA-5EF2B6B29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3523" y="165184"/>
                <a:ext cx="1576154" cy="233552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DCA7624-BB99-A1A9-45A3-07ADCA1F5703}"/>
                  </a:ext>
                </a:extLst>
              </p:cNvPr>
              <p:cNvSpPr/>
              <p:nvPr/>
            </p:nvSpPr>
            <p:spPr>
              <a:xfrm>
                <a:off x="7051527" y="55529"/>
                <a:ext cx="1847850" cy="40752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F748D1B-FBB2-DD06-6559-635A727A7BE4}"/>
                  </a:ext>
                </a:extLst>
              </p:cNvPr>
              <p:cNvSpPr/>
              <p:nvPr/>
            </p:nvSpPr>
            <p:spPr>
              <a:xfrm>
                <a:off x="6835837" y="7457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>
                    <a:solidFill>
                      <a:schemeClr val="bg1"/>
                    </a:solidFill>
                  </a:rPr>
                  <a:t>5</a:t>
                </a:r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3C97F84-76E4-6FCF-4527-A7DA0FB42890}"/>
                  </a:ext>
                </a:extLst>
              </p:cNvPr>
              <p:cNvGrpSpPr/>
              <p:nvPr/>
            </p:nvGrpSpPr>
            <p:grpSpPr>
              <a:xfrm>
                <a:off x="4994602" y="1592679"/>
                <a:ext cx="510703" cy="1141448"/>
                <a:chOff x="4994602" y="1592679"/>
                <a:chExt cx="510703" cy="114144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BA34B05-34AD-21FF-0D48-955B5E41D979}"/>
                    </a:ext>
                  </a:extLst>
                </p:cNvPr>
                <p:cNvSpPr/>
                <p:nvPr/>
              </p:nvSpPr>
              <p:spPr>
                <a:xfrm>
                  <a:off x="5011827" y="1826231"/>
                  <a:ext cx="493478" cy="907896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05428E7-6C39-15E8-2636-F8ACF213102F}"/>
                    </a:ext>
                  </a:extLst>
                </p:cNvPr>
                <p:cNvSpPr/>
                <p:nvPr/>
              </p:nvSpPr>
              <p:spPr>
                <a:xfrm>
                  <a:off x="4994602" y="1592679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3</a:t>
                  </a:r>
                  <a:endParaRPr lang="ko-KR" altLang="en-US" sz="1000"/>
                </a:p>
              </p:txBody>
            </p:sp>
          </p:grp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72245A-29CA-AD3E-1FF6-9ED340DD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207" y="0"/>
              <a:ext cx="1629002" cy="885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445B96-FCF1-FB67-1EA5-BADC068DBB1D}"/>
                </a:ext>
              </a:extLst>
            </p:cNvPr>
            <p:cNvSpPr/>
            <p:nvPr/>
          </p:nvSpPr>
          <p:spPr>
            <a:xfrm>
              <a:off x="212944" y="21378"/>
              <a:ext cx="1735727" cy="864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914647E-D038-49AA-E586-0C2E5B61975C}"/>
                </a:ext>
              </a:extLst>
            </p:cNvPr>
            <p:cNvSpPr/>
            <p:nvPr/>
          </p:nvSpPr>
          <p:spPr>
            <a:xfrm>
              <a:off x="1948671" y="652397"/>
              <a:ext cx="187792" cy="2335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/>
                <a:t>6</a:t>
              </a:r>
              <a:endParaRPr lang="ko-KR" altLang="en-US" sz="1000"/>
            </a:p>
          </p:txBody>
        </p:sp>
      </p:grpSp>
      <p:sp>
        <p:nvSpPr>
          <p:cNvPr id="84" name="내용 개체 틀 6">
            <a:extLst>
              <a:ext uri="{FF2B5EF4-FFF2-40B4-BE49-F238E27FC236}">
                <a16:creationId xmlns:a16="http://schemas.microsoft.com/office/drawing/2014/main" id="{502896AF-689D-5920-8AA8-9CC9DC5631F8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86CD11D-2402-5066-7B25-D6CE2061343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340104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9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6A8117E-7C23-C021-F094-0734FB2C0942}"/>
              </a:ext>
            </a:extLst>
          </p:cNvPr>
          <p:cNvGrpSpPr/>
          <p:nvPr/>
        </p:nvGrpSpPr>
        <p:grpSpPr>
          <a:xfrm>
            <a:off x="588240" y="2457068"/>
            <a:ext cx="5572197" cy="3780244"/>
            <a:chOff x="0" y="0"/>
            <a:chExt cx="7506748" cy="41725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469C29A-2273-3079-E152-3B642FC3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06748" cy="417253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93BB8BCB-7722-B2AC-135E-FCF94AD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0"/>
              <a:ext cx="793750" cy="4286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80B4A7C-C0C1-08D6-ABB5-C513B069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428685"/>
              <a:ext cx="793750" cy="49870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5A3FD9E-8505-FECB-B0E5-4837D2DE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977900"/>
              <a:ext cx="793750" cy="498706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D0F6E8E-B14C-A96A-E3D6-DD3F109A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1476606"/>
              <a:ext cx="793750" cy="498706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37ED424-D128-12D2-096D-A3ED54391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025600"/>
              <a:ext cx="793750" cy="498706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02A63AB-802C-0699-254F-EED1C26F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537177"/>
              <a:ext cx="793750" cy="49870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E64C305B-6292-7671-5B9B-B55E3CE7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291157" y="1685073"/>
              <a:ext cx="3802529" cy="498706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43BA907-A5AE-829D-CE22-8688C3F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126" y="2775240"/>
              <a:ext cx="1099547" cy="190501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A624907-BB87-D53F-C170-BB78FA40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739" y="2179702"/>
              <a:ext cx="1099547" cy="19050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6B815A-8502-B731-D763-819B5AB5C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26" y="1568449"/>
              <a:ext cx="1328148" cy="1905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26625D6-1282-3787-07D3-9E41AF81376C}"/>
                </a:ext>
              </a:extLst>
            </p:cNvPr>
            <p:cNvGrpSpPr/>
            <p:nvPr/>
          </p:nvGrpSpPr>
          <p:grpSpPr>
            <a:xfrm>
              <a:off x="1216082" y="10224"/>
              <a:ext cx="1127592" cy="233552"/>
              <a:chOff x="1216082" y="10224"/>
              <a:chExt cx="1127592" cy="233552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A8D7B81-391E-1A99-1CBC-C3C891B5D752}"/>
                  </a:ext>
                </a:extLst>
              </p:cNvPr>
              <p:cNvSpPr/>
              <p:nvPr/>
            </p:nvSpPr>
            <p:spPr>
              <a:xfrm>
                <a:off x="1403874" y="31750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34FA91-7F4E-13EF-ECDB-181D8C761680}"/>
                  </a:ext>
                </a:extLst>
              </p:cNvPr>
              <p:cNvSpPr/>
              <p:nvPr/>
            </p:nvSpPr>
            <p:spPr>
              <a:xfrm>
                <a:off x="1216082" y="1022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1</a:t>
                </a:r>
                <a:endParaRPr lang="ko-KR" altLang="en-US" sz="100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8E3A86C-BBF0-B4E2-FD67-BCBC08B7DA27}"/>
                </a:ext>
              </a:extLst>
            </p:cNvPr>
            <p:cNvGrpSpPr/>
            <p:nvPr/>
          </p:nvGrpSpPr>
          <p:grpSpPr>
            <a:xfrm>
              <a:off x="1137171" y="277957"/>
              <a:ext cx="1206499" cy="274201"/>
              <a:chOff x="1137171" y="277957"/>
              <a:chExt cx="1127592" cy="233552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8C5261E-23F7-6624-16BD-02DC91163233}"/>
                  </a:ext>
                </a:extLst>
              </p:cNvPr>
              <p:cNvSpPr/>
              <p:nvPr/>
            </p:nvSpPr>
            <p:spPr>
              <a:xfrm>
                <a:off x="1324963" y="299483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39ECB90-6008-6225-F8B9-7764BE295122}"/>
                  </a:ext>
                </a:extLst>
              </p:cNvPr>
              <p:cNvSpPr/>
              <p:nvPr/>
            </p:nvSpPr>
            <p:spPr>
              <a:xfrm>
                <a:off x="1137171" y="27795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2</a:t>
                </a:r>
                <a:endParaRPr lang="ko-KR" altLang="en-US" sz="1000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AA71937-9163-5975-D748-75F81C5AC41B}"/>
                </a:ext>
              </a:extLst>
            </p:cNvPr>
            <p:cNvGrpSpPr/>
            <p:nvPr/>
          </p:nvGrpSpPr>
          <p:grpSpPr>
            <a:xfrm>
              <a:off x="0" y="3329854"/>
              <a:ext cx="2169286" cy="740786"/>
              <a:chOff x="0" y="3329854"/>
              <a:chExt cx="2027409" cy="63096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2ECBCA2-017F-94E4-BF50-688FD8BD8B70}"/>
                  </a:ext>
                </a:extLst>
              </p:cNvPr>
              <p:cNvSpPr/>
              <p:nvPr/>
            </p:nvSpPr>
            <p:spPr>
              <a:xfrm>
                <a:off x="187792" y="3351380"/>
                <a:ext cx="1839617" cy="609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23F17EC-4B74-F97C-46F7-0E617B9FC395}"/>
                  </a:ext>
                </a:extLst>
              </p:cNvPr>
              <p:cNvSpPr/>
              <p:nvPr/>
            </p:nvSpPr>
            <p:spPr>
              <a:xfrm>
                <a:off x="0" y="332985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3</a:t>
                </a:r>
                <a:endParaRPr lang="ko-KR" altLang="en-US" sz="1000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A6543E7-237D-2A84-CB4D-A708BEF83AFF}"/>
                </a:ext>
              </a:extLst>
            </p:cNvPr>
            <p:cNvGrpSpPr/>
            <p:nvPr/>
          </p:nvGrpSpPr>
          <p:grpSpPr>
            <a:xfrm>
              <a:off x="4032775" y="256223"/>
              <a:ext cx="2169286" cy="3916308"/>
              <a:chOff x="4032775" y="256223"/>
              <a:chExt cx="2027409" cy="333573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A93148B3-6645-2B19-5F32-6D19CE5680EE}"/>
                  </a:ext>
                </a:extLst>
              </p:cNvPr>
              <p:cNvSpPr/>
              <p:nvPr/>
            </p:nvSpPr>
            <p:spPr>
              <a:xfrm>
                <a:off x="4220567" y="277749"/>
                <a:ext cx="1839617" cy="3314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63FCE333-FD21-167D-CE99-0568F017594A}"/>
                  </a:ext>
                </a:extLst>
              </p:cNvPr>
              <p:cNvSpPr/>
              <p:nvPr/>
            </p:nvSpPr>
            <p:spPr>
              <a:xfrm>
                <a:off x="4032775" y="256223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4</a:t>
                </a:r>
                <a:endParaRPr lang="ko-KR" altLang="en-US" sz="1000"/>
              </a:p>
            </p:txBody>
          </p:sp>
        </p:grpSp>
      </p:grpSp>
      <p:sp>
        <p:nvSpPr>
          <p:cNvPr id="101" name="내용 개체 틀 6">
            <a:extLst>
              <a:ext uri="{FF2B5EF4-FFF2-40B4-BE49-F238E27FC236}">
                <a16:creationId xmlns:a16="http://schemas.microsoft.com/office/drawing/2014/main" id="{BD068AEC-021B-B883-F2F5-C2F0A100C966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7AD20B4-7C09-0DBC-884D-E8C3C75745D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91616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플레이어 상태 창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94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6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결말과 관련된 아이템은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수식언이 붙는다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월드는 총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구성되어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월드에는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아이템을 주는 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그외 주민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음식을 사서 먹을 수 있는 식당이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대장간과 여러 아이템을 교환할 수 있는 거래처들이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생활하는 곳은 한 곳으로 지정된다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월드는 결말 아이템의 개수가 일정 수준이 되면 해금되어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자유로이 이동할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8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天人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떨어진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61BF16-E749-731E-8193-26A5BDB9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45" y="3068960"/>
            <a:ext cx="3162054" cy="3209135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1389D307-14ED-3435-4A01-29E78C0E8F3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11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주인공이 떨어진 마을로 평화로운 분위기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치엘론이던 플레이어가 인간이 얼마나   열심하게 사는 지를 배우는 공간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인간의 역사를 알아보게 되는 아이템 존재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B593733-5BA8-E890-C942-15927A615C02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371223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5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511530A1-F7ED-E709-CDBD-38A38E5ED5B2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콰트론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사라진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77B6E34-3E16-0064-7D03-5FAB4ADB974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마주하게된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질서와 정의에 반대되는 혼돈과 비열함을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보게되는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이로인해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혼란을 겪는 플레이어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이야기를 볼 수 있는 아이템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83B4A9-F3D3-3078-A6ED-ABEECE3C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3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8D2ED92-2D4B-6AA3-EA28-97D8C1793967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8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C8E84355-E452-B461-CCA9-67CC0D3155AF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천공섬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480242FA-23CA-02E3-C7DE-3F3B2BB07F04}"/>
              </a:ext>
            </a:extLst>
          </p:cNvPr>
          <p:cNvSpPr txBox="1">
            <a:spLocks/>
          </p:cNvSpPr>
          <p:nvPr/>
        </p:nvSpPr>
        <p:spPr>
          <a:xfrm>
            <a:off x="4499992" y="3017236"/>
            <a:ext cx="3520058" cy="354874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상 천공으로 복귀하기 전 만나는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 지역으로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 간의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교류가 활발한 곳이다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중요할 수도 있는 아이템이 숨겨져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해금되면 플레이어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주거구역에서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작물들을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키울 수 있게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6B5915-6939-2044-30A1-5569181D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4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131501E-2157-A4E6-D5BE-7C1C11E53A75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04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00E0C-E68F-D890-7D87-1A9D852F62D4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C6B9728-A074-1919-A749-22461525F5EA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활동력에 대한 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엔딩</a:t>
              </a:r>
              <a:endParaRPr lang="ko-KR" altLang="en-US" sz="1400" b="1" dirty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02AF92-04E6-8C06-8DAE-71A5BA0E2C1D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464DCF4-B222-E61A-2D93-97C1EB1154BA}"/>
              </a:ext>
            </a:extLst>
          </p:cNvPr>
          <p:cNvSpPr/>
          <p:nvPr/>
        </p:nvSpPr>
        <p:spPr>
          <a:xfrm>
            <a:off x="995236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플레이어에게 경고를 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683781-124F-D913-28B4-E47BC57C1BE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642352" y="4368978"/>
            <a:ext cx="0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3938C9-B289-1F41-DE21-B889748800D1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배드엔딩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선고를 내린다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죽음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FEAA46E-4A7A-D578-23CA-C04147D4EB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6485874" y="4368978"/>
            <a:ext cx="2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2B9A581-D6C1-F0CA-1D12-C0E4C00123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289468" y="4080946"/>
            <a:ext cx="549292" cy="111094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BE74638-3C99-2ACA-1B4B-4F8674369D55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활동을 하지않고 음식을 먹지 않은채로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시간으로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일이 지난다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83FF1D-4FB9-90B4-879B-EC8C624A83C1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경고를 무시하고 이 행동이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지속한다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1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903C74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3DC4A3-A099-CD99-4CC6-2A0B5B947A2C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75BCD1F-B152-17EC-2D88-5A91EF7C6054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하면 활동력이 줄어들거나 채워진다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4438922-4D77-74ED-0FD9-6136F54F182C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5438D-0D58-0EFF-9138-39433459CE26}"/>
              </a:ext>
            </a:extLst>
          </p:cNvPr>
          <p:cNvSpPr/>
          <p:nvPr/>
        </p:nvSpPr>
        <p:spPr>
          <a:xfrm>
            <a:off x="995234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뛰기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걷기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대화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FE6736-634B-18D0-7133-9BF1D34F5465}"/>
              </a:ext>
            </a:extLst>
          </p:cNvPr>
          <p:cNvSpPr/>
          <p:nvPr/>
        </p:nvSpPr>
        <p:spPr>
          <a:xfrm>
            <a:off x="4838758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줄어든다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C508EE-CC4E-7B55-B092-2EEE74EB709D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4289466" y="4070794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BEA935-22DF-2913-E002-748EF38C4646}"/>
              </a:ext>
            </a:extLst>
          </p:cNvPr>
          <p:cNvSpPr/>
          <p:nvPr/>
        </p:nvSpPr>
        <p:spPr>
          <a:xfrm>
            <a:off x="995234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잠을 자기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음식을 먹기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151E8DA-0E67-536B-B7B7-AF1E445DB7A0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채워진다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E6DBC51-31EB-9C8E-9188-49B4539B242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289466" y="5191893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8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600"/>
              <a:t>TOKEN OF STAR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BEB448D-D3E6-2961-3D4E-92EE76A6A84C}"/>
              </a:ext>
            </a:extLst>
          </p:cNvPr>
          <p:cNvSpPr txBox="1">
            <a:spLocks/>
          </p:cNvSpPr>
          <p:nvPr/>
        </p:nvSpPr>
        <p:spPr>
          <a:xfrm>
            <a:off x="765492" y="2893712"/>
            <a:ext cx="2078316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altLang="ko-KR" sz="1100" spc="300" dirty="0">
                <a:solidFill>
                  <a:schemeClr val="bg1"/>
                </a:solidFill>
              </a:rPr>
              <a:t>INTODUCTION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1-1. </a:t>
            </a:r>
            <a:r>
              <a:rPr lang="ko-KR" altLang="en-US" sz="1100" spc="300" dirty="0">
                <a:solidFill>
                  <a:schemeClr val="bg1"/>
                </a:solidFill>
              </a:rPr>
              <a:t>컨셉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1-2. </a:t>
            </a:r>
            <a:r>
              <a:rPr lang="ko-KR" altLang="en-US" sz="1100" spc="300" dirty="0">
                <a:solidFill>
                  <a:schemeClr val="bg1"/>
                </a:solidFill>
              </a:rPr>
              <a:t>유사 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1-3. </a:t>
            </a:r>
            <a:r>
              <a:rPr lang="ko-KR" altLang="en-US" sz="1100" spc="300" dirty="0">
                <a:solidFill>
                  <a:schemeClr val="bg1"/>
                </a:solidFill>
              </a:rPr>
              <a:t>기획 의도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1-4. </a:t>
            </a:r>
            <a:r>
              <a:rPr lang="ko-KR" altLang="en-US" sz="1100" spc="300" dirty="0">
                <a:solidFill>
                  <a:schemeClr val="bg1"/>
                </a:solidFill>
              </a:rPr>
              <a:t>사양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1-5. </a:t>
            </a:r>
            <a:r>
              <a:rPr lang="ko-KR" altLang="en-US" sz="1100" spc="300" dirty="0">
                <a:solidFill>
                  <a:schemeClr val="bg1"/>
                </a:solidFill>
              </a:rPr>
              <a:t>스토리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1D8ECA-46A9-AB71-6E86-5B77C6F035B0}"/>
              </a:ext>
            </a:extLst>
          </p:cNvPr>
          <p:cNvSpPr txBox="1">
            <a:spLocks/>
          </p:cNvSpPr>
          <p:nvPr/>
        </p:nvSpPr>
        <p:spPr>
          <a:xfrm>
            <a:off x="3388086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2. PLAY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2-1. </a:t>
            </a:r>
            <a:r>
              <a:rPr lang="ko-KR" altLang="en-US" sz="1100" spc="300" dirty="0">
                <a:solidFill>
                  <a:schemeClr val="bg1"/>
                </a:solidFill>
              </a:rPr>
              <a:t>조작키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2-2. </a:t>
            </a:r>
            <a:r>
              <a:rPr lang="ko-KR" altLang="en-US" sz="1100" spc="300" dirty="0">
                <a:solidFill>
                  <a:schemeClr val="bg1"/>
                </a:solidFill>
              </a:rPr>
              <a:t>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2-3. </a:t>
            </a:r>
            <a:r>
              <a:rPr lang="ko-KR" altLang="en-US" sz="1100" spc="300" dirty="0">
                <a:solidFill>
                  <a:schemeClr val="bg1"/>
                </a:solidFill>
              </a:rPr>
              <a:t>월드소개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2-4. </a:t>
            </a:r>
            <a:r>
              <a:rPr lang="ko-KR" altLang="en-US" sz="1100" spc="300" dirty="0">
                <a:solidFill>
                  <a:schemeClr val="bg1"/>
                </a:solidFill>
              </a:rPr>
              <a:t>주요 시스템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2-5. </a:t>
            </a:r>
            <a:r>
              <a:rPr lang="ko-KR" altLang="en-US" sz="1100" spc="300" dirty="0">
                <a:solidFill>
                  <a:schemeClr val="bg1"/>
                </a:solidFill>
              </a:rPr>
              <a:t>엔딩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53B128BD-A2B8-9EF0-2920-18BFCA323023}"/>
              </a:ext>
            </a:extLst>
          </p:cNvPr>
          <p:cNvSpPr txBox="1">
            <a:spLocks/>
          </p:cNvSpPr>
          <p:nvPr/>
        </p:nvSpPr>
        <p:spPr>
          <a:xfrm>
            <a:off x="6012160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3. PLAN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4. REVIEW &amp; COMMENT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5. SOURCE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6. QNA</a:t>
            </a:r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8BA667-BE1F-F16D-4217-24E77CEAFFAA}"/>
              </a:ext>
            </a:extLst>
          </p:cNvPr>
          <p:cNvGrpSpPr/>
          <p:nvPr/>
        </p:nvGrpSpPr>
        <p:grpSpPr>
          <a:xfrm>
            <a:off x="1749186" y="2264588"/>
            <a:ext cx="5645625" cy="666775"/>
            <a:chOff x="1086616" y="2437018"/>
            <a:chExt cx="6933435" cy="72008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9195C38-7F5C-BFF2-44C1-71B42526BF11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농업을 하여 얻은 농작물을 팔아 재화를 얻거나 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농작물로 요리를 할 수 있다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78C2037-1E63-B01E-3971-81F95E4D6E0E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농사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32C391B-EC18-965F-783C-AD84EAEB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5688632" cy="3368274"/>
          </a:xfrm>
          <a:prstGeom prst="rect">
            <a:avLst/>
          </a:prstGeom>
        </p:spPr>
      </p:pic>
      <p:sp>
        <p:nvSpPr>
          <p:cNvPr id="40" name="내용 개체 틀 6">
            <a:extLst>
              <a:ext uri="{FF2B5EF4-FFF2-40B4-BE49-F238E27FC236}">
                <a16:creationId xmlns:a16="http://schemas.microsoft.com/office/drawing/2014/main" id="{4F633BF8-0B3E-9632-D2AD-6E6EF0FF580C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B7C3B3F1-121D-503A-DF69-02653003AD50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1994783" cy="1588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54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6A0E47-45F7-4F1A-7498-543658CAB710}"/>
              </a:ext>
            </a:extLst>
          </p:cNvPr>
          <p:cNvGrpSpPr/>
          <p:nvPr/>
        </p:nvGrpSpPr>
        <p:grpSpPr>
          <a:xfrm>
            <a:off x="1748392" y="2255062"/>
            <a:ext cx="5645625" cy="666775"/>
            <a:chOff x="1086616" y="2437018"/>
            <a:chExt cx="6933435" cy="72008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932A5ED-48A2-86B7-3340-21BE9B4C85F3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낚시을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하여 얻은 물고기를 팔아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재화를 얻거나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물고기로 요리를 할 수 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B24DC65-070F-3BEB-959E-FB4F96FF95ED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9B6DC61-9C20-3CC2-88BC-0F348E9B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3140967"/>
            <a:ext cx="5688631" cy="3368275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A15654FE-F7F6-BA20-C94D-DA97E1AA6B8B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596593B-9ADF-7D0F-3CB0-303737E128EC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2016224" cy="20083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82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461086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하면 수치가 오른다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F74D4A-2B84-7522-FCD9-537CBF8DBC46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+50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달성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C988E8-1D47-A78E-7164-F533C0B3F8A2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아이템을 받고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3F6734-572E-7050-1298-4F4DECD86D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289466" y="4069709"/>
            <a:ext cx="549292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2D9386-0C76-E370-FC84-EF470C3906E2}"/>
              </a:ext>
            </a:extLst>
          </p:cNvPr>
          <p:cNvSpPr/>
          <p:nvPr/>
        </p:nvSpPr>
        <p:spPr>
          <a:xfrm>
            <a:off x="995234" y="4894183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-15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A8FDE4E-A9E2-4786-681F-D9D1416ABA53}"/>
              </a:ext>
            </a:extLst>
          </p:cNvPr>
          <p:cNvSpPr/>
          <p:nvPr/>
        </p:nvSpPr>
        <p:spPr>
          <a:xfrm>
            <a:off x="4827563" y="4883594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26667C-D5D5-7628-6F0B-296FBF22C751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289466" y="5171627"/>
            <a:ext cx="538097" cy="10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96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259692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하거나</a:t>
              </a:r>
              <a:endPara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NPC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호감도 수치를 모두 채우면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수치가 오른다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1648C-6655-382E-7A24-FD579EA4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4" y="2986153"/>
            <a:ext cx="5141340" cy="3456382"/>
          </a:xfrm>
          <a:prstGeom prst="rect">
            <a:avLst/>
          </a:prstGeom>
        </p:spPr>
      </p:pic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49239DB5-86DE-F6CE-CEBA-D7FDE2BE28DE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056333-2127-D5A6-8FE6-F267A13BD0F3}"/>
              </a:ext>
            </a:extLst>
          </p:cNvPr>
          <p:cNvSpPr txBox="1">
            <a:spLocks/>
          </p:cNvSpPr>
          <p:nvPr/>
        </p:nvSpPr>
        <p:spPr>
          <a:xfrm>
            <a:off x="1086844" y="6439379"/>
            <a:ext cx="2160240" cy="16011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시스템에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B2579B54-32E9-84FD-BF7E-3BC262B97239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 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인정받고 후에 왕위를 계승하게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29488814-F04F-355D-209F-C7A1F8E32587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징표 아이템을 찾는다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사라진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유물을 찾아온 왕자로 후에 위대한 왕이 됨과 동시에 영웅으로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칭송받는다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7A6DE0-F29C-57DD-8A30-B01D807B341B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9DD5BC-DD13-2BA4-8F98-A228D6BDB37A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해피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7880FA-9384-ED31-B9A4-5EC6F05F436B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9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B9B18953-F308-4590-8E19-B3B5419F0D15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존재한다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인정받지도 못하고     왕궁에서 쫓겨나게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EAB218FB-4BBA-1060-F3B3-569BA62F590C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최대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이하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변화된 자신을 인정받지만 자신의     형제가 왕위를 이어받고 이후 자신은 왕족에 머무르게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8DD49C-58C1-EA8D-45B3-FE2885958C5D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9280EA-8598-955F-FB44-EAB2CC32ACF9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노말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D40F47-4613-8D21-5CD2-9B5739BBBDA7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새드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3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3491880" y="1014616"/>
            <a:ext cx="648072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57106"/>
              </p:ext>
            </p:extLst>
          </p:nvPr>
        </p:nvGraphicFramePr>
        <p:xfrm>
          <a:off x="1134252" y="2133395"/>
          <a:ext cx="6885798" cy="424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52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2151906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4670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아이템에 따른 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73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(1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3491880" y="1014616"/>
            <a:ext cx="648072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14884"/>
              </p:ext>
            </p:extLst>
          </p:nvPr>
        </p:nvGraphicFramePr>
        <p:xfrm>
          <a:off x="575555" y="1998998"/>
          <a:ext cx="7992888" cy="4573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endParaRPr lang="ko-KR" altLang="en-US" sz="16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호감도와 관련된 시스템</a:t>
                      </a:r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혹은 </a:t>
                      </a:r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추가 예정</a:t>
                      </a:r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strike="sngStrike" dirty="0" err="1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171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(2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3491880" y="1014616"/>
            <a:ext cx="648072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3108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다루지</a:t>
                      </a:r>
                      <a:endParaRPr lang="en-US" altLang="ko-KR" sz="12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못한 내용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402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3. PLAN (3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3491880" y="1014616"/>
            <a:ext cx="648072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05043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565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225550" y="1014616"/>
            <a:ext cx="125821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26">
            <a:extLst>
              <a:ext uri="{FF2B5EF4-FFF2-40B4-BE49-F238E27FC236}">
                <a16:creationId xmlns:a16="http://schemas.microsoft.com/office/drawing/2014/main" id="{8DC06978-25AC-F1D3-9F0D-4D1F36533C12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컨셉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DEC9DC8D-09F5-F1B5-8AC4-8730CFAEC39E}"/>
              </a:ext>
            </a:extLst>
          </p:cNvPr>
          <p:cNvSpPr txBox="1">
            <a:spLocks/>
          </p:cNvSpPr>
          <p:nvPr/>
        </p:nvSpPr>
        <p:spPr>
          <a:xfrm>
            <a:off x="1003122" y="2630677"/>
            <a:ext cx="7313294" cy="32127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집으로 돌아가기 위해</a:t>
            </a:r>
            <a:endParaRPr lang="en-US" altLang="ko-KR" sz="2400" i="1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</a:endParaRPr>
          </a:p>
          <a:p>
            <a:pPr marL="0" indent="0" algn="ctr"/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명성을 얻어 </a:t>
            </a:r>
            <a:r>
              <a:rPr lang="ko-KR" altLang="en-US" sz="2400" b="1" i="1" dirty="0">
                <a:solidFill>
                  <a:srgbClr val="ECD691"/>
                </a:solidFill>
              </a:rPr>
              <a:t>별의 징표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를 찾아 돌아간다</a:t>
            </a:r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.”</a:t>
            </a:r>
            <a:endParaRPr lang="en-US" i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143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A4186"/>
            </a:gs>
            <a:gs pos="38000">
              <a:srgbClr val="18192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</a:t>
            </a:r>
            <a:r>
              <a:rPr lang="en-US" altLang="ko-KR" sz="800" b="1" dirty="0">
                <a:latin typeface="+mn-lt"/>
              </a:rPr>
              <a:t>REVIEW &amp; COMMENTS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4. REVIEW &amp; COMMENTS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4283968" y="1014616"/>
            <a:ext cx="201622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40DE7E9A-E515-05BF-8E71-634D0455A9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950" y="1988840"/>
            <a:ext cx="6896100" cy="1800200"/>
          </a:xfrm>
          <a:solidFill>
            <a:schemeClr val="lt1">
              <a:alpha val="4000"/>
            </a:schemeClr>
          </a:solidFill>
          <a:ln>
            <a:solidFill>
              <a:srgbClr val="ECD691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거래처를 하지 못했다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………</a:t>
            </a:r>
          </a:p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장비에 대한 언급을 해야 거래처가 활성화 되는데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장비에 대한 생각을 짜지 못했다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26C69E24-9515-F817-84C7-46000662EA68}"/>
              </a:ext>
            </a:extLst>
          </p:cNvPr>
          <p:cNvSpPr txBox="1">
            <a:spLocks/>
          </p:cNvSpPr>
          <p:nvPr/>
        </p:nvSpPr>
        <p:spPr>
          <a:xfrm>
            <a:off x="1134253" y="4043184"/>
            <a:ext cx="6896100" cy="250435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코멘트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 활동에서의 확장 영역 및 탐험 영역을 제대로 서술한 것이 맞는 지 모르겠다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97913D75-F59B-1B97-FCDA-54233CE5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5533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9588D"/>
            </a:gs>
            <a:gs pos="34000">
              <a:srgbClr val="17192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REVIEW &amp; COMMENTS | </a:t>
            </a:r>
            <a:r>
              <a:rPr lang="en-US" altLang="ko-KR" sz="800" b="1" dirty="0">
                <a:latin typeface="+mn-lt"/>
              </a:rPr>
              <a:t>SOURCE</a:t>
            </a:r>
            <a:r>
              <a:rPr lang="en-US" altLang="ko-KR" sz="800" dirty="0">
                <a:latin typeface="+mn-lt"/>
              </a:rPr>
              <a:t>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5. SOURCE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6516216" y="1014616"/>
            <a:ext cx="86409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54DE07D8-E90E-EABF-C13C-717CA712143B}"/>
              </a:ext>
            </a:extLst>
          </p:cNvPr>
          <p:cNvSpPr txBox="1">
            <a:spLocks/>
          </p:cNvSpPr>
          <p:nvPr/>
        </p:nvSpPr>
        <p:spPr>
          <a:xfrm>
            <a:off x="323528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https://namu.wiki/w/Stardew%20Valley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https://cafe.daum.net/GuardianTales/ARz6/141195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85599974-FADB-5657-02CF-2F0AD10D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6D9FBA3-8953-CB35-0722-A0EEB675B318}"/>
              </a:ext>
            </a:extLst>
          </p:cNvPr>
          <p:cNvSpPr txBox="1">
            <a:spLocks/>
          </p:cNvSpPr>
          <p:nvPr/>
        </p:nvSpPr>
        <p:spPr>
          <a:xfrm>
            <a:off x="4788024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https://golden-game.tistory.com/m/254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https://m.gamemeca.com/view.php?gid=453665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https://m.cafe.daum.net/GuardianTales/AgPt/4746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062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47E93"/>
            </a:gs>
            <a:gs pos="34000">
              <a:srgbClr val="18192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REVIEW &amp; COMMENTS | SOURCE | </a:t>
            </a:r>
            <a:r>
              <a:rPr lang="en-US" altLang="ko-KR" sz="800" b="1" dirty="0">
                <a:latin typeface="+mn-lt"/>
              </a:rPr>
              <a:t>QNA</a:t>
            </a:r>
            <a:r>
              <a:rPr lang="en-US" altLang="ko-KR" sz="800" dirty="0">
                <a:latin typeface="+mn-lt"/>
              </a:rPr>
              <a:t>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6. QNA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7596336" y="1014616"/>
            <a:ext cx="36004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4658FAF3-C9D8-0A5D-83BB-7EE274E77A01}"/>
              </a:ext>
            </a:extLst>
          </p:cNvPr>
          <p:cNvSpPr txBox="1">
            <a:spLocks/>
          </p:cNvSpPr>
          <p:nvPr/>
        </p:nvSpPr>
        <p:spPr>
          <a:xfrm>
            <a:off x="1134253" y="2905606"/>
            <a:ext cx="6896100" cy="180020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38100" cap="flat" cmpd="sng" algn="ctr">
            <a:solidFill>
              <a:srgbClr val="597A8D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endParaRPr lang="ko-KR" altLang="en-US" sz="900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DD2FDF64-DFD7-0D28-8513-657D2AE1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4838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/>
              <a:t>TOKEN </a:t>
            </a:r>
            <a:br>
              <a:rPr lang="en-US" altLang="ko-KR"/>
            </a:br>
            <a:r>
              <a:rPr lang="en-US" altLang="ko-KR"/>
              <a:t>OF </a:t>
            </a:r>
            <a:br>
              <a:rPr lang="en-US" altLang="ko-KR"/>
            </a:br>
            <a:r>
              <a:rPr lang="en-US" altLang="ko-KR"/>
              <a:t>STAR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225550" y="1014616"/>
            <a:ext cx="125821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72323E-EEEC-C789-6964-B1CEA2D3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76" y="2962143"/>
            <a:ext cx="2980076" cy="2579226"/>
          </a:xfrm>
          <a:prstGeom prst="rect">
            <a:avLst/>
          </a:prstGeom>
        </p:spPr>
      </p:pic>
      <p:sp>
        <p:nvSpPr>
          <p:cNvPr id="10" name="텍스트 개체 틀 26">
            <a:extLst>
              <a:ext uri="{FF2B5EF4-FFF2-40B4-BE49-F238E27FC236}">
                <a16:creationId xmlns:a16="http://schemas.microsoft.com/office/drawing/2014/main" id="{05FE56B2-5825-2C8E-9A22-7AD1DF524464}"/>
              </a:ext>
            </a:extLst>
          </p:cNvPr>
          <p:cNvSpPr txBox="1">
            <a:spLocks/>
          </p:cNvSpPr>
          <p:nvPr/>
        </p:nvSpPr>
        <p:spPr>
          <a:xfrm>
            <a:off x="1157675" y="2603368"/>
            <a:ext cx="2977874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 dirty="0" err="1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스타듀밸리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54B28CD5-E3EF-743D-7412-CD9F5429E655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117626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호감도와 기력시스템인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 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F7AE111C-6AE4-8D72-1BE1-DD66229615E3}"/>
              </a:ext>
            </a:extLst>
          </p:cNvPr>
          <p:cNvSpPr txBox="1">
            <a:spLocks/>
          </p:cNvSpPr>
          <p:nvPr/>
        </p:nvSpPr>
        <p:spPr>
          <a:xfrm>
            <a:off x="4565323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스타듀밸리의 인디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7DDE1D66-E5DB-FE71-89CB-FAD2CA62134D}"/>
              </a:ext>
            </a:extLst>
          </p:cNvPr>
          <p:cNvSpPr txBox="1">
            <a:spLocks/>
          </p:cNvSpPr>
          <p:nvPr/>
        </p:nvSpPr>
        <p:spPr>
          <a:xfrm>
            <a:off x="1134253" y="5541369"/>
            <a:ext cx="1637547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 err="1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698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225550" y="1014616"/>
            <a:ext cx="125821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A294E-51C6-A8FF-D71E-EE6F564D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77" y="2948883"/>
            <a:ext cx="2977874" cy="2579226"/>
          </a:xfrm>
          <a:prstGeom prst="rect">
            <a:avLst/>
          </a:prstGeom>
        </p:spPr>
      </p:pic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EEC59F3A-4383-2F2D-A5C4-11801B0435CB}"/>
              </a:ext>
            </a:extLst>
          </p:cNvPr>
          <p:cNvSpPr txBox="1">
            <a:spLocks/>
          </p:cNvSpPr>
          <p:nvPr/>
        </p:nvSpPr>
        <p:spPr>
          <a:xfrm>
            <a:off x="1159875" y="2590107"/>
            <a:ext cx="29800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가디언 테일즈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14FE46BC-1AD9-1B84-4CEC-8B70B7B75805}"/>
              </a:ext>
            </a:extLst>
          </p:cNvPr>
          <p:cNvSpPr txBox="1">
            <a:spLocks/>
          </p:cNvSpPr>
          <p:nvPr/>
        </p:nvSpPr>
        <p:spPr>
          <a:xfrm>
            <a:off x="4566096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fontScale="925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퍼즐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FAABECB9-B6FC-0CF4-34F1-9A9A8B21E694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99484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성향 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6B064252-AC91-ACC8-CB9A-ABEC7BC5F110}"/>
              </a:ext>
            </a:extLst>
          </p:cNvPr>
          <p:cNvSpPr txBox="1">
            <a:spLocks/>
          </p:cNvSpPr>
          <p:nvPr/>
        </p:nvSpPr>
        <p:spPr>
          <a:xfrm>
            <a:off x="1159875" y="5528109"/>
            <a:ext cx="175594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8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003123" y="2290776"/>
            <a:ext cx="6896100" cy="4162560"/>
          </a:xfrm>
          <a:noFill/>
        </p:spPr>
        <p:txBody>
          <a:bodyPr anchor="ctr">
            <a:norm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중심으로 돌아가는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퀘스트와 특정 순간에 나타나는 아이템들을 통해 스토리의 몰입감을 극대화한다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재화를 통해 배고픔을 관리하면서 퀘스트를 수행하도록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높아질수록 결말로 빠르게 다가갈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수집 아이템들을 통해 결말로 이어지게 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225550" y="1014616"/>
            <a:ext cx="125821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A1667B0B-B191-7811-191F-E864220CEA7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기획 의도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D0C6888A-3201-3A62-CBA6-E4298430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668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225550" y="1014616"/>
            <a:ext cx="1258218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6F47886A-C319-F72F-A38B-4C2A7E33F696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스토리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8CD8E592-15FC-DEE9-6B11-CE15B81E42A4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59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예로부터 인간들은 천공에는 사람이 살 것이라고 믿었다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천공에는 생명체가 살았고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이들은 스스로 치엘론이라고 칭했다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인간이 번성하기 전부터 치엘론들은 왕국을 건설했다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23XX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치엘론들의 왕국에서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왕의 피를 이은 첫째 왕자가 태어났으나 무지막지한 인성을 가졌다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왕자의 아비인 치엘론의 왕은 첫째 아들이 인성을 바꾸기 위해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방법으로 엄하게 다뤄봤지만 실패하였다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왕은 별들의 도움을 받아 왕자를 인간계에 떨어트리기로 했고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왕자는 집으로 돌아가기 위한 자격을 위해 별들의 징표를 모으는 여정이다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5ECF9F1A-3985-495C-76D8-7337F93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695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40FF46-86A9-A5E4-8F2E-CFD128EE8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0668" y="3040636"/>
            <a:ext cx="2368715" cy="2217288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DCA6E1-DFBD-266D-DB13-439C8AE86770}"/>
              </a:ext>
            </a:extLst>
          </p:cNvPr>
          <p:cNvGrpSpPr/>
          <p:nvPr/>
        </p:nvGrpSpPr>
        <p:grpSpPr>
          <a:xfrm>
            <a:off x="553041" y="3120931"/>
            <a:ext cx="6075644" cy="2027908"/>
            <a:chOff x="553041" y="3120931"/>
            <a:chExt cx="6075644" cy="20279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F35225-4F54-4E08-9A55-D27E2321AAD5}"/>
                </a:ext>
              </a:extLst>
            </p:cNvPr>
            <p:cNvGrpSpPr/>
            <p:nvPr/>
          </p:nvGrpSpPr>
          <p:grpSpPr>
            <a:xfrm>
              <a:off x="553041" y="3120931"/>
              <a:ext cx="6075644" cy="2027908"/>
              <a:chOff x="35528" y="2442780"/>
              <a:chExt cx="7200800" cy="201622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26FCF0D-7DA9-F1AE-65C6-57E63BB27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28" y="2442780"/>
                <a:ext cx="7200800" cy="2016223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1A1D451-053F-72C7-6491-B78041B935B8}"/>
                  </a:ext>
                </a:extLst>
              </p:cNvPr>
              <p:cNvSpPr/>
              <p:nvPr/>
            </p:nvSpPr>
            <p:spPr>
              <a:xfrm>
                <a:off x="846253" y="3156577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C168340-B2EA-A5C9-9552-A8D47BBDE153}"/>
                  </a:ext>
                </a:extLst>
              </p:cNvPr>
              <p:cNvSpPr/>
              <p:nvPr/>
            </p:nvSpPr>
            <p:spPr>
              <a:xfrm>
                <a:off x="86839" y="3141000"/>
                <a:ext cx="411731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4439369-C6A7-842B-F207-238D247E4A8A}"/>
                  </a:ext>
                </a:extLst>
              </p:cNvPr>
              <p:cNvSpPr/>
              <p:nvPr/>
            </p:nvSpPr>
            <p:spPr>
              <a:xfrm>
                <a:off x="1157609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CE349369-5149-0B8E-9F96-505B45D89226}"/>
                  </a:ext>
                </a:extLst>
              </p:cNvPr>
              <p:cNvSpPr/>
              <p:nvPr/>
            </p:nvSpPr>
            <p:spPr>
              <a:xfrm>
                <a:off x="547240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0C88328-3CA5-54A9-744E-FC3309AD26EE}"/>
                  </a:ext>
                </a:extLst>
              </p:cNvPr>
              <p:cNvSpPr/>
              <p:nvPr/>
            </p:nvSpPr>
            <p:spPr>
              <a:xfrm>
                <a:off x="395536" y="2826298"/>
                <a:ext cx="1810933" cy="28799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855BEB8-C73C-74DC-FAAE-7161166125B9}"/>
                  </a:ext>
                </a:extLst>
              </p:cNvPr>
              <p:cNvSpPr/>
              <p:nvPr/>
            </p:nvSpPr>
            <p:spPr>
              <a:xfrm>
                <a:off x="1403648" y="4073809"/>
                <a:ext cx="2160240" cy="31856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98BD61A6-E049-4D85-A917-E741BC19DF5B}"/>
                  </a:ext>
                </a:extLst>
              </p:cNvPr>
              <p:cNvSpPr/>
              <p:nvPr/>
            </p:nvSpPr>
            <p:spPr>
              <a:xfrm>
                <a:off x="71532" y="2538298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1B898CA-B9B6-9B57-D35A-0DD2BE2F69B8}"/>
                  </a:ext>
                </a:extLst>
              </p:cNvPr>
              <p:cNvSpPr/>
              <p:nvPr/>
            </p:nvSpPr>
            <p:spPr>
              <a:xfrm>
                <a:off x="683568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CEC04D6-B816-33E2-9C2E-4D4BF62DFDC9}"/>
                  </a:ext>
                </a:extLst>
              </p:cNvPr>
              <p:cNvSpPr/>
              <p:nvPr/>
            </p:nvSpPr>
            <p:spPr>
              <a:xfrm>
                <a:off x="100061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11479EAF-5FB4-220C-B037-CCD34EEF48B9}"/>
                  </a:ext>
                </a:extLst>
              </p:cNvPr>
              <p:cNvSpPr/>
              <p:nvPr/>
            </p:nvSpPr>
            <p:spPr>
              <a:xfrm>
                <a:off x="130956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05803C4-696C-7EE7-FE9B-9EDEA69420B3}"/>
                  </a:ext>
                </a:extLst>
              </p:cNvPr>
              <p:cNvSpPr/>
              <p:nvPr/>
            </p:nvSpPr>
            <p:spPr>
              <a:xfrm>
                <a:off x="2699792" y="3785809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518DD32-515C-630C-65E9-08F27373AA81}"/>
                  </a:ext>
                </a:extLst>
              </p:cNvPr>
              <p:cNvSpPr/>
              <p:nvPr/>
            </p:nvSpPr>
            <p:spPr>
              <a:xfrm>
                <a:off x="2699792" y="3156362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3A4AC81-FD28-3878-6CF6-FAA89F8F5090}"/>
                  </a:ext>
                </a:extLst>
              </p:cNvPr>
              <p:cNvSpPr/>
              <p:nvPr/>
            </p:nvSpPr>
            <p:spPr>
              <a:xfrm>
                <a:off x="5172409" y="3785809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00ABEA8-0041-B7C3-27A9-0D4D7F187D02}"/>
                  </a:ext>
                </a:extLst>
              </p:cNvPr>
              <p:cNvSpPr/>
              <p:nvPr/>
            </p:nvSpPr>
            <p:spPr>
              <a:xfrm>
                <a:off x="4867613" y="4104378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806DAE12-A03F-AB9E-1D84-B587560BAF82}"/>
                  </a:ext>
                </a:extLst>
              </p:cNvPr>
              <p:cNvSpPr/>
              <p:nvPr/>
            </p:nvSpPr>
            <p:spPr>
              <a:xfrm>
                <a:off x="5185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64E8AC1-CDED-BE42-184F-EB56D0D436C0}"/>
                  </a:ext>
                </a:extLst>
              </p:cNvPr>
              <p:cNvSpPr/>
              <p:nvPr/>
            </p:nvSpPr>
            <p:spPr>
              <a:xfrm>
                <a:off x="5473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B1BE05B-8A9D-80A3-8263-79770AD2A853}"/>
                </a:ext>
              </a:extLst>
            </p:cNvPr>
            <p:cNvSpPr/>
            <p:nvPr/>
          </p:nvSpPr>
          <p:spPr>
            <a:xfrm>
              <a:off x="2160170" y="4150422"/>
              <a:ext cx="242999" cy="2896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내용 개체 틀 6">
            <a:extLst>
              <a:ext uri="{FF2B5EF4-FFF2-40B4-BE49-F238E27FC236}">
                <a16:creationId xmlns:a16="http://schemas.microsoft.com/office/drawing/2014/main" id="{A071CF7B-0C00-02B7-02A9-6F228269895A}"/>
              </a:ext>
            </a:extLst>
          </p:cNvPr>
          <p:cNvSpPr txBox="1">
            <a:spLocks/>
          </p:cNvSpPr>
          <p:nvPr/>
        </p:nvSpPr>
        <p:spPr>
          <a:xfrm>
            <a:off x="552205" y="5161980"/>
            <a:ext cx="183255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7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REVIEW &amp; COMMENTS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2771800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0" name="내용 개체 틀 6">
            <a:extLst>
              <a:ext uri="{FF2B5EF4-FFF2-40B4-BE49-F238E27FC236}">
                <a16:creationId xmlns:a16="http://schemas.microsoft.com/office/drawing/2014/main" id="{DAC931EF-20DE-EFD0-EBD6-E16D1DCEED2D}"/>
              </a:ext>
            </a:extLst>
          </p:cNvPr>
          <p:cNvSpPr txBox="1">
            <a:spLocks/>
          </p:cNvSpPr>
          <p:nvPr/>
        </p:nvSpPr>
        <p:spPr>
          <a:xfrm>
            <a:off x="370470" y="3835232"/>
            <a:ext cx="4182771" cy="269011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↑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위로 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</a:t>
            </a:r>
            <a:r>
              <a:rPr lang="ko-KR" alt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endParaRPr lang="en-US" altLang="ko-KR" sz="1400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왼쪽으로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오른쪽으로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방향키를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방향키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4" name="내용 개체 틀 6">
            <a:extLst>
              <a:ext uri="{FF2B5EF4-FFF2-40B4-BE49-F238E27FC236}">
                <a16:creationId xmlns:a16="http://schemas.microsoft.com/office/drawing/2014/main" id="{1DD62184-5633-1D59-8A78-18FB1A7F3E75}"/>
              </a:ext>
            </a:extLst>
          </p:cNvPr>
          <p:cNvSpPr txBox="1">
            <a:spLocks/>
          </p:cNvSpPr>
          <p:nvPr/>
        </p:nvSpPr>
        <p:spPr>
          <a:xfrm>
            <a:off x="4781717" y="3835233"/>
            <a:ext cx="4182771" cy="269011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클릭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상호작용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마우스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스페이스 바를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스페이스 바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마우스를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5D5CA9A-3F94-54E0-F9BA-9B98C9D9819D}"/>
              </a:ext>
            </a:extLst>
          </p:cNvPr>
          <p:cNvGrpSpPr/>
          <p:nvPr/>
        </p:nvGrpSpPr>
        <p:grpSpPr>
          <a:xfrm>
            <a:off x="4711742" y="2352093"/>
            <a:ext cx="4239833" cy="1421821"/>
            <a:chOff x="4724653" y="2260676"/>
            <a:chExt cx="4239833" cy="142182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CE8240-8533-BAA8-537C-0D3844BF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4653" y="2348345"/>
              <a:ext cx="1425266" cy="1334152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1181A37-9B2E-D98D-966F-66FE2DB5538D}"/>
                </a:ext>
              </a:extLst>
            </p:cNvPr>
            <p:cNvSpPr/>
            <p:nvPr/>
          </p:nvSpPr>
          <p:spPr>
            <a:xfrm>
              <a:off x="6931462" y="2804901"/>
              <a:ext cx="1815659" cy="347673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Space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620F9F-963B-B64A-6788-B5ECE4828A44}"/>
                </a:ext>
              </a:extLst>
            </p:cNvPr>
            <p:cNvSpPr txBox="1"/>
            <p:nvPr/>
          </p:nvSpPr>
          <p:spPr>
            <a:xfrm>
              <a:off x="6158921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3725C-A1C2-65F6-1456-716B61111648}"/>
                </a:ext>
              </a:extLst>
            </p:cNvPr>
            <p:cNvSpPr/>
            <p:nvPr/>
          </p:nvSpPr>
          <p:spPr>
            <a:xfrm>
              <a:off x="4794627" y="2260676"/>
              <a:ext cx="4169859" cy="14218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8D3B0D-9658-43FD-31FF-84E0FC857F2A}"/>
              </a:ext>
            </a:extLst>
          </p:cNvPr>
          <p:cNvGrpSpPr/>
          <p:nvPr/>
        </p:nvGrpSpPr>
        <p:grpSpPr>
          <a:xfrm>
            <a:off x="389848" y="2359244"/>
            <a:ext cx="4144013" cy="1407520"/>
            <a:chOff x="380076" y="2274978"/>
            <a:chExt cx="4144013" cy="140752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B6399E7-E29F-0C6E-1EAF-B9120AD57E43}"/>
                </a:ext>
              </a:extLst>
            </p:cNvPr>
            <p:cNvGrpSpPr/>
            <p:nvPr/>
          </p:nvGrpSpPr>
          <p:grpSpPr>
            <a:xfrm>
              <a:off x="557957" y="2472135"/>
              <a:ext cx="1324101" cy="930613"/>
              <a:chOff x="557957" y="2472135"/>
              <a:chExt cx="1324101" cy="93061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FF485D2-5918-E770-207B-0A2ECCD01A5E}"/>
                  </a:ext>
                </a:extLst>
              </p:cNvPr>
              <p:cNvSpPr/>
              <p:nvPr/>
            </p:nvSpPr>
            <p:spPr>
              <a:xfrm>
                <a:off x="1460795" y="2956670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84AD55B-E1B5-EE6F-1993-5D11A6843AAF}"/>
                  </a:ext>
                </a:extLst>
              </p:cNvPr>
              <p:cNvSpPr/>
              <p:nvPr/>
            </p:nvSpPr>
            <p:spPr>
              <a:xfrm>
                <a:off x="557957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A5742ED-FCF1-3915-36CE-54AE5B7A6A3C}"/>
                  </a:ext>
                </a:extLst>
              </p:cNvPr>
              <p:cNvSpPr/>
              <p:nvPr/>
            </p:nvSpPr>
            <p:spPr>
              <a:xfrm>
                <a:off x="1008939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D3C8430-F548-0D1F-D078-ED680A854F75}"/>
                  </a:ext>
                </a:extLst>
              </p:cNvPr>
              <p:cNvSpPr/>
              <p:nvPr/>
            </p:nvSpPr>
            <p:spPr>
              <a:xfrm>
                <a:off x="1009011" y="2472135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423AE2-534A-0769-023F-A58F0FE208D6}"/>
                </a:ext>
              </a:extLst>
            </p:cNvPr>
            <p:cNvGrpSpPr/>
            <p:nvPr/>
          </p:nvGrpSpPr>
          <p:grpSpPr>
            <a:xfrm>
              <a:off x="2920601" y="2479139"/>
              <a:ext cx="1324101" cy="930613"/>
              <a:chOff x="2920601" y="2479139"/>
              <a:chExt cx="1324101" cy="93061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601EBDD-B1E4-A0D6-5D3B-4A5F5705E1F8}"/>
                  </a:ext>
                </a:extLst>
              </p:cNvPr>
              <p:cNvSpPr/>
              <p:nvPr/>
            </p:nvSpPr>
            <p:spPr>
              <a:xfrm>
                <a:off x="3823439" y="2963674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→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691A43A-31A3-D438-3853-33DCA7EFEC17}"/>
                  </a:ext>
                </a:extLst>
              </p:cNvPr>
              <p:cNvSpPr/>
              <p:nvPr/>
            </p:nvSpPr>
            <p:spPr>
              <a:xfrm>
                <a:off x="2920601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←</a:t>
                </a:r>
                <a:endPara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8ED5E1C-517C-99C8-DC78-FCF96D05A859}"/>
                  </a:ext>
                </a:extLst>
              </p:cNvPr>
              <p:cNvSpPr/>
              <p:nvPr/>
            </p:nvSpPr>
            <p:spPr>
              <a:xfrm>
                <a:off x="3371583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↓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4B7986C-7C27-0E3B-B5D5-204756D213E4}"/>
                  </a:ext>
                </a:extLst>
              </p:cNvPr>
              <p:cNvSpPr/>
              <p:nvPr/>
            </p:nvSpPr>
            <p:spPr>
              <a:xfrm>
                <a:off x="3371655" y="2479139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↑</a:t>
                </a: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0F2DC1-0F7D-9302-5AEB-538CD1CF2CB7}"/>
                </a:ext>
              </a:extLst>
            </p:cNvPr>
            <p:cNvSpPr/>
            <p:nvPr/>
          </p:nvSpPr>
          <p:spPr>
            <a:xfrm>
              <a:off x="380076" y="2274978"/>
              <a:ext cx="4144013" cy="14075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1F2C20-9E4F-076A-82D0-5E0D1FF08B9F}"/>
                </a:ext>
              </a:extLst>
            </p:cNvPr>
            <p:cNvSpPr txBox="1"/>
            <p:nvPr/>
          </p:nvSpPr>
          <p:spPr>
            <a:xfrm>
              <a:off x="2152266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72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2384</TotalTime>
  <Words>2678</Words>
  <Application>Microsoft Office PowerPoint</Application>
  <PresentationFormat>화면 슬라이드 쇼(4:3)</PresentationFormat>
  <Paragraphs>573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KoPub돋움체 Light</vt:lpstr>
      <vt:lpstr>Opificio</vt:lpstr>
      <vt:lpstr>나눔스퀘어 Bold</vt:lpstr>
      <vt:lpstr>맑은 고딕</vt:lpstr>
      <vt:lpstr>Arial</vt:lpstr>
      <vt:lpstr>Office 테마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 OF  STAR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이 세철</cp:lastModifiedBy>
  <cp:revision>142</cp:revision>
  <dcterms:created xsi:type="dcterms:W3CDTF">2015-05-21T00:18:11Z</dcterms:created>
  <dcterms:modified xsi:type="dcterms:W3CDTF">2022-11-16T18:44:59Z</dcterms:modified>
</cp:coreProperties>
</file>